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85" r:id="rId3"/>
    <p:sldId id="274" r:id="rId4"/>
    <p:sldId id="270" r:id="rId5"/>
    <p:sldId id="263" r:id="rId6"/>
    <p:sldId id="276" r:id="rId7"/>
    <p:sldId id="258" r:id="rId8"/>
    <p:sldId id="278" r:id="rId9"/>
    <p:sldId id="261" r:id="rId10"/>
    <p:sldId id="279" r:id="rId11"/>
    <p:sldId id="260" r:id="rId12"/>
    <p:sldId id="280" r:id="rId13"/>
    <p:sldId id="259" r:id="rId14"/>
    <p:sldId id="281" r:id="rId15"/>
    <p:sldId id="282" r:id="rId16"/>
    <p:sldId id="283" r:id="rId17"/>
    <p:sldId id="284" r:id="rId18"/>
    <p:sldId id="277" r:id="rId19"/>
    <p:sldId id="275" r:id="rId20"/>
    <p:sldId id="264" r:id="rId21"/>
    <p:sldId id="265" r:id="rId22"/>
    <p:sldId id="268" r:id="rId23"/>
    <p:sldId id="266" r:id="rId24"/>
    <p:sldId id="269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5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7fZ_ytkZ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/>
              <a:t>Reproducible Containers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E452-1948-8C4E-A539-776DD445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(CONDA): </a:t>
            </a:r>
            <a:r>
              <a:rPr lang="en-US" dirty="0" err="1"/>
              <a:t>Environment.yml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1D1B-8172-7B42-8A5B-3451E3FF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</a:t>
            </a:r>
            <a:r>
              <a:rPr lang="en-US" dirty="0" err="1"/>
              <a:t>environment.yml</a:t>
            </a:r>
            <a:r>
              <a:rPr lang="en-US" dirty="0"/>
              <a:t> manually, or with: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env export 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environment.yml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Create an environment with these packages using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env create -f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environment.yml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6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8219-88D9-E74D-B150-5910EF1E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Description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570E-59AD-364B-9CA7-D0701D83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dependencies (including version of R), as well as other metadata about the project</a:t>
            </a:r>
          </a:p>
          <a:p>
            <a:r>
              <a:rPr lang="en-US" dirty="0"/>
              <a:t>(Will talk later today about a tool for building these)</a:t>
            </a:r>
          </a:p>
        </p:txBody>
      </p:sp>
    </p:spTree>
    <p:extLst>
      <p:ext uri="{BB962C8B-B14F-4D97-AF65-F5344CB8AC3E}">
        <p14:creationId xmlns:p14="http://schemas.microsoft.com/office/powerpoint/2010/main" val="107135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8219-88D9-E74D-B150-5910EF1E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Description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570E-59AD-364B-9CA7-D0701D83D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034528" cy="4023360"/>
          </a:xfrm>
        </p:spPr>
        <p:txBody>
          <a:bodyPr>
            <a:no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Package: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LakeTrophicModelling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Title: Package to reproduce Hollister et al. (2015) Modeling Lake Trophic State: A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Randrom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Forest Approach.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Version: 0.1</a:t>
            </a:r>
          </a:p>
          <a:p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Authors@R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: c(person("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Jeff","Hollister",role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=c("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aut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cre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"),email="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hollister.jeff@epa.gov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"), ...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Description: This package contains all the materials needed to reproduce Hollister *et al.* (2015)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Depends: R (&gt;= 3.1.1)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Imports: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varSelRF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License: CC0</a:t>
            </a:r>
          </a:p>
        </p:txBody>
      </p:sp>
    </p:spTree>
    <p:extLst>
      <p:ext uri="{BB962C8B-B14F-4D97-AF65-F5344CB8AC3E}">
        <p14:creationId xmlns:p14="http://schemas.microsoft.com/office/powerpoint/2010/main" val="280588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packrat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B27D-1F24-A94A-905B-803D1622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equivalent to </a:t>
            </a:r>
            <a:r>
              <a:rPr lang="en-US" dirty="0" err="1"/>
              <a:t>conda</a:t>
            </a:r>
            <a:r>
              <a:rPr lang="en-US" dirty="0"/>
              <a:t> for python</a:t>
            </a:r>
          </a:p>
          <a:p>
            <a:r>
              <a:rPr lang="en-US" dirty="0"/>
              <a:t>Creates a private isolated library for a project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packrat::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/>
              <a:t>Can “snapshot” this library (creating file </a:t>
            </a:r>
            <a:r>
              <a:rPr lang="en-US" dirty="0" err="1"/>
              <a:t>packrat.lock</a:t>
            </a:r>
            <a:r>
              <a:rPr lang="en-US" dirty="0"/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packrat::snapshot()</a:t>
            </a:r>
          </a:p>
          <a:p>
            <a:endParaRPr lang="en-US" dirty="0"/>
          </a:p>
          <a:p>
            <a:r>
              <a:rPr lang="en-US" dirty="0"/>
              <a:t>and later restore library on another machine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packrat::restore()</a:t>
            </a:r>
          </a:p>
        </p:txBody>
      </p:sp>
    </p:spTree>
    <p:extLst>
      <p:ext uri="{BB962C8B-B14F-4D97-AF65-F5344CB8AC3E}">
        <p14:creationId xmlns:p14="http://schemas.microsoft.com/office/powerpoint/2010/main" val="221641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packrat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F600E5-7AEF-1442-8AE5-D239AF109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820" y="2286000"/>
            <a:ext cx="561285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packrat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B4F885-C576-7D4E-8B4A-B28BF28E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2084832"/>
            <a:ext cx="5524500" cy="3327400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572C7-726D-AC46-85FA-B3E9CB6F8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199"/>
          <a:stretch/>
        </p:blipFill>
        <p:spPr>
          <a:xfrm>
            <a:off x="1809750" y="2084832"/>
            <a:ext cx="5524500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packrat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01D8E3-3022-8E41-B21D-6EBBCA294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59" y="2250059"/>
            <a:ext cx="2813582" cy="4022725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629D0-3966-5544-B734-C41E1C95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65" y="2250059"/>
            <a:ext cx="4689463" cy="280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8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packrat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1142E-4E06-7E4B-8F86-9837D61E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packrat/</a:t>
            </a:r>
            <a:r>
              <a:rPr lang="en-US" dirty="0" err="1"/>
              <a:t>init.R</a:t>
            </a:r>
            <a:r>
              <a:rPr lang="en-US" dirty="0"/>
              <a:t> and packrat/</a:t>
            </a:r>
            <a:r>
              <a:rPr lang="en-US" dirty="0" err="1"/>
              <a:t>packrat.lock</a:t>
            </a:r>
            <a:r>
              <a:rPr lang="en-US" dirty="0"/>
              <a:t> to git</a:t>
            </a:r>
          </a:p>
          <a:p>
            <a:r>
              <a:rPr lang="en-US" dirty="0"/>
              <a:t>After cloning repository to new machine: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D69958-FFAD-D949-AD0F-72C40B7F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673" y="3219958"/>
            <a:ext cx="31369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EA1D-2DDB-1040-89B7-93875DB7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Portable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B0D7-5612-114E-B98F-02CBB603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full computational environment around your project and save as an executable image, which anyone can run without setting anything up (e.g. without even having python/R installed)</a:t>
            </a:r>
          </a:p>
          <a:p>
            <a:r>
              <a:rPr lang="en-US" dirty="0"/>
              <a:t>Most options currently built around 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582FE-4D11-5340-85F7-7DB38BF28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072" y="3786632"/>
            <a:ext cx="3419856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4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63DB4-07DA-E846-AABF-0C714AC8F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078" y="545068"/>
            <a:ext cx="5609844" cy="4888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C5F67-0B92-6C4B-9959-4768DF8C07F0}"/>
              </a:ext>
            </a:extLst>
          </p:cNvPr>
          <p:cNvSpPr txBox="1"/>
          <p:nvPr/>
        </p:nvSpPr>
        <p:spPr>
          <a:xfrm>
            <a:off x="2509737" y="6128266"/>
            <a:ext cx="637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Beaulieu-Jones, B., Greene, C. Nat </a:t>
            </a:r>
            <a:r>
              <a:rPr lang="en-US" dirty="0" err="1"/>
              <a:t>Biotechnol</a:t>
            </a:r>
            <a:r>
              <a:rPr lang="en-US" dirty="0"/>
              <a:t> 35, 342–346 (2017)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409D6-5EA4-3A46-82E9-A4A7E95345EA}"/>
              </a:ext>
            </a:extLst>
          </p:cNvPr>
          <p:cNvSpPr/>
          <p:nvPr/>
        </p:nvSpPr>
        <p:spPr>
          <a:xfrm>
            <a:off x="4267200" y="146304"/>
            <a:ext cx="3291840" cy="5510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7948-DA95-0243-997C-BED15FEA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B8690-37AC-C84D-AB6C-601CF16F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push all labs by next week</a:t>
            </a:r>
          </a:p>
          <a:p>
            <a:r>
              <a:rPr lang="en-US" dirty="0"/>
              <a:t>Next Friday 11/22: Guest lecture by </a:t>
            </a:r>
            <a:r>
              <a:rPr lang="en-US" dirty="0" err="1"/>
              <a:t>CodeOcean</a:t>
            </a:r>
            <a:endParaRPr lang="en-US" dirty="0"/>
          </a:p>
          <a:p>
            <a:r>
              <a:rPr lang="en-US" dirty="0"/>
              <a:t>Friday 12/6:</a:t>
            </a:r>
          </a:p>
          <a:p>
            <a:pPr lvl="1"/>
            <a:r>
              <a:rPr lang="en-US" sz="2000" dirty="0"/>
              <a:t>Final project due by 4pm</a:t>
            </a:r>
          </a:p>
          <a:p>
            <a:pPr lvl="1"/>
            <a:r>
              <a:rPr lang="en-US" sz="2000" dirty="0"/>
              <a:t>Submit as a link to Binder, </a:t>
            </a:r>
            <a:r>
              <a:rPr lang="en-US" sz="2000" dirty="0" err="1"/>
              <a:t>DockerHub</a:t>
            </a:r>
            <a:r>
              <a:rPr lang="en-US" sz="2000" dirty="0"/>
              <a:t>, or </a:t>
            </a:r>
            <a:r>
              <a:rPr lang="en-US" sz="2000" dirty="0" err="1"/>
              <a:t>CodeOcean</a:t>
            </a:r>
            <a:r>
              <a:rPr lang="en-US" sz="2000" dirty="0"/>
              <a:t> (or similar)</a:t>
            </a:r>
          </a:p>
          <a:p>
            <a:pPr lvl="1"/>
            <a:r>
              <a:rPr lang="en-US" sz="2000" dirty="0"/>
              <a:t>In class: 8-10-minute presentations focusing on tools used and why</a:t>
            </a:r>
          </a:p>
        </p:txBody>
      </p:sp>
    </p:spTree>
    <p:extLst>
      <p:ext uri="{BB962C8B-B14F-4D97-AF65-F5344CB8AC3E}">
        <p14:creationId xmlns:p14="http://schemas.microsoft.com/office/powerpoint/2010/main" val="244863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BEEA-03AE-064C-99FB-72732C9E7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2901-8BC1-3844-8740-5A254DC20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Docker image is like a tiny virtual machine* that contains all the software necessary to run your code</a:t>
            </a:r>
          </a:p>
          <a:p>
            <a:r>
              <a:rPr lang="en-US" dirty="0"/>
              <a:t>Running a docker image creates a live container, which could just run some commands and then quit, or provide an interactive shell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docker run -it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debian:latest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root@2dd7203adf8f:/#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A8F22C-5C2B-2544-9410-13974EEDA80B}"/>
              </a:ext>
            </a:extLst>
          </p:cNvPr>
          <p:cNvGrpSpPr/>
          <p:nvPr/>
        </p:nvGrpSpPr>
        <p:grpSpPr>
          <a:xfrm>
            <a:off x="5433848" y="3758569"/>
            <a:ext cx="3325001" cy="2902397"/>
            <a:chOff x="5433848" y="3758569"/>
            <a:chExt cx="3325001" cy="29023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30209D-4EBD-1546-A3F3-96F65E5A42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655"/>
            <a:stretch/>
          </p:blipFill>
          <p:spPr>
            <a:xfrm>
              <a:off x="5433848" y="3758569"/>
              <a:ext cx="3325001" cy="290239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07355E-05D1-594F-99CF-6FDD545E77D5}"/>
                </a:ext>
              </a:extLst>
            </p:cNvPr>
            <p:cNvSpPr/>
            <p:nvPr/>
          </p:nvSpPr>
          <p:spPr>
            <a:xfrm>
              <a:off x="6169574" y="6277830"/>
              <a:ext cx="1587062" cy="1965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virtual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28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70FC-6415-A046-B46C-ED6FA4F5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0F51-E576-824D-8889-D4355DFF9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4297680"/>
          </a:xfrm>
        </p:spPr>
        <p:txBody>
          <a:bodyPr/>
          <a:lstStyle/>
          <a:p>
            <a:r>
              <a:rPr lang="en-US" dirty="0"/>
              <a:t>Can create an image using a </a:t>
            </a:r>
            <a:r>
              <a:rPr lang="en-US" dirty="0" err="1"/>
              <a:t>dockerfile</a:t>
            </a:r>
            <a:r>
              <a:rPr lang="en-US" dirty="0"/>
              <a:t>, usually building FROM some base image</a:t>
            </a:r>
          </a:p>
          <a:p>
            <a:r>
              <a:rPr lang="en-US" dirty="0"/>
              <a:t>ENTRYPOINT sets a script to run automatically on instantiation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docker build -t image_name:1.0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C198A-8B54-BE4E-9FC7-E3ACAB8C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23" y="3404616"/>
            <a:ext cx="4495800" cy="270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5302A-9FEC-594E-AAE2-324DC6937E37}"/>
              </a:ext>
            </a:extLst>
          </p:cNvPr>
          <p:cNvSpPr txBox="1"/>
          <p:nvPr/>
        </p:nvSpPr>
        <p:spPr>
          <a:xfrm>
            <a:off x="5545012" y="342900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Dockerfile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9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F98C-DF0E-F44E-8099-496F35EE2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Neurodocker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D368B-34E1-7245-B86E-A6009E4FD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288355" cy="4023360"/>
          </a:xfrm>
        </p:spPr>
        <p:txBody>
          <a:bodyPr/>
          <a:lstStyle/>
          <a:p>
            <a:r>
              <a:rPr lang="en-US" dirty="0"/>
              <a:t>Software (which is itself distributed in a docker container) for building </a:t>
            </a:r>
            <a:r>
              <a:rPr lang="en-US" dirty="0" err="1"/>
              <a:t>dockerfiles</a:t>
            </a:r>
            <a:r>
              <a:rPr lang="en-US" dirty="0"/>
              <a:t> with neuroimaging software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docker run --rm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kaczmarj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/neurodocker:v0.3.2 generate \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--base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debian:stretch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--pkg-manager apt \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fsl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version=5.0.10 \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miniconda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env_name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=neuro \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conda_install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="python=3.6 traits" \ 			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pip_install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nipype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 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Dockerfile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 string 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kaczmarj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/neurodocker:v0.3.2</a:t>
            </a:r>
            <a:r>
              <a:rPr lang="en-US" dirty="0"/>
              <a:t>” is a URL, pointing to…</a:t>
            </a:r>
          </a:p>
        </p:txBody>
      </p:sp>
    </p:spTree>
    <p:extLst>
      <p:ext uri="{BB962C8B-B14F-4D97-AF65-F5344CB8AC3E}">
        <p14:creationId xmlns:p14="http://schemas.microsoft.com/office/powerpoint/2010/main" val="29368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9803-5729-4044-9728-AD4E5C01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C7390-FD5A-114A-A4E0-90DCA8440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share Docker images, can push to Docker Hub</a:t>
            </a:r>
          </a:p>
          <a:p>
            <a:r>
              <a:rPr lang="en-US" dirty="0"/>
              <a:t>Free for public images and up to 1 private image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20954F5-A862-474B-8E89-DB9F5EFBE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49" y="3529553"/>
            <a:ext cx="63881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FEEFE-DE76-3B44-90AF-1FCC9184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Reprozip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F751-F7EF-F94C-BA94-F868F679F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(advanced) way to build a Docker image – run your analysis and monitor all external files/commands it calls (and the underlying OS), then collect them all into a docker image</a:t>
            </a:r>
          </a:p>
          <a:p>
            <a:endParaRPr lang="en-US" dirty="0"/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reprozip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trace &lt;command-line&gt;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reprozip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pack &lt;package-name&gt;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reprounzip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docker setup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package_name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&gt;.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rpz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docker_dir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  <a:p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reprounzip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docker run &lt;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docker_dir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&gt;/</a:t>
            </a:r>
          </a:p>
        </p:txBody>
      </p:sp>
    </p:spTree>
    <p:extLst>
      <p:ext uri="{BB962C8B-B14F-4D97-AF65-F5344CB8AC3E}">
        <p14:creationId xmlns:p14="http://schemas.microsoft.com/office/powerpoint/2010/main" val="18969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068-D17A-414C-A395-68CD24334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Holepunch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C0BD-83AA-D641-B405-05CE5E5B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850610" cy="4023360"/>
          </a:xfrm>
        </p:spPr>
        <p:txBody>
          <a:bodyPr/>
          <a:lstStyle/>
          <a:p>
            <a:r>
              <a:rPr lang="en-US" dirty="0"/>
              <a:t>R library for creating a DESCRIPTION file and a </a:t>
            </a:r>
            <a:r>
              <a:rPr lang="en-US" dirty="0" err="1"/>
              <a:t>Dockerfile</a:t>
            </a:r>
            <a:r>
              <a:rPr lang="en-US" dirty="0"/>
              <a:t>, and generate a link to build the Docker image publicly on Binder</a:t>
            </a:r>
          </a:p>
          <a:p>
            <a:r>
              <a:rPr lang="en-US" dirty="0"/>
              <a:t>Accept assignment (don’t clone): </a:t>
            </a:r>
            <a:r>
              <a:rPr lang="en-US" dirty="0">
                <a:hlinkClick r:id="rId2"/>
              </a:rPr>
              <a:t>https://classroom.github.com/a/7fZ_ytkZ</a:t>
            </a:r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: New Project -&gt; Version Control -&gt; Git, paste clone URL into box, choose directory name and location, Create Project</a:t>
            </a:r>
          </a:p>
          <a:p>
            <a:r>
              <a:rPr lang="en-US" dirty="0"/>
              <a:t>Open </a:t>
            </a:r>
            <a:r>
              <a:rPr lang="en-US" dirty="0" err="1"/>
              <a:t>README.md</a:t>
            </a:r>
            <a:r>
              <a:rPr lang="en-US" dirty="0"/>
              <a:t> for instructions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8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6491-BDA2-B948-8B6D-07BB7558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missing piece…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14FC7-3691-8245-84F8-075E1209F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48"/>
          <a:stretch/>
        </p:blipFill>
        <p:spPr>
          <a:xfrm>
            <a:off x="823833" y="3653282"/>
            <a:ext cx="2010321" cy="201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6EF40-6066-B447-A0E2-453D1082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61" y="3653282"/>
            <a:ext cx="2019726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44BC5-ABC3-F248-93F7-F5AC72A30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55"/>
          <a:stretch/>
        </p:blipFill>
        <p:spPr>
          <a:xfrm>
            <a:off x="6307493" y="3653282"/>
            <a:ext cx="2012674" cy="201168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1C4DEFD-186F-DB4B-93D5-A623254E663C}"/>
              </a:ext>
            </a:extLst>
          </p:cNvPr>
          <p:cNvSpPr/>
          <p:nvPr/>
        </p:nvSpPr>
        <p:spPr>
          <a:xfrm>
            <a:off x="823833" y="2266545"/>
            <a:ext cx="2010321" cy="138673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I’m using Windows, this command isn’t working…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38D157C-DA9F-5248-8017-947D192BD210}"/>
              </a:ext>
            </a:extLst>
          </p:cNvPr>
          <p:cNvSpPr/>
          <p:nvPr/>
        </p:nvSpPr>
        <p:spPr>
          <a:xfrm>
            <a:off x="3560960" y="2266545"/>
            <a:ext cx="2010321" cy="138673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Wait, is this supposed to be run with Python 2 or 3?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066FB5C-74E2-B94D-8C70-C455FABA0091}"/>
              </a:ext>
            </a:extLst>
          </p:cNvPr>
          <p:cNvSpPr/>
          <p:nvPr/>
        </p:nvSpPr>
        <p:spPr>
          <a:xfrm>
            <a:off x="6298087" y="2266545"/>
            <a:ext cx="2010321" cy="138673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</a:t>
            </a:r>
            <a:r>
              <a:rPr lang="en-US" dirty="0" err="1"/>
              <a:t>numpy</a:t>
            </a:r>
            <a:r>
              <a:rPr lang="en-US" dirty="0"/>
              <a:t> installation is completely FUBARed…</a:t>
            </a:r>
          </a:p>
        </p:txBody>
      </p:sp>
    </p:spTree>
    <p:extLst>
      <p:ext uri="{BB962C8B-B14F-4D97-AF65-F5344CB8AC3E}">
        <p14:creationId xmlns:p14="http://schemas.microsoft.com/office/powerpoint/2010/main" val="21760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B2C53-63C6-BE49-9703-A89A60DF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2250197"/>
            <a:ext cx="7505700" cy="379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281D3-2854-374A-BF6D-A5721FFC7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1" y="465847"/>
            <a:ext cx="7400317" cy="1522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9CBAC-5752-6544-90A6-C67FA284E526}"/>
              </a:ext>
            </a:extLst>
          </p:cNvPr>
          <p:cNvSpPr/>
          <p:nvPr/>
        </p:nvSpPr>
        <p:spPr>
          <a:xfrm>
            <a:off x="871841" y="3180945"/>
            <a:ext cx="7027019" cy="32101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9A5D7-6964-B74B-810F-DF2C5E23E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8" b="70780"/>
          <a:stretch/>
        </p:blipFill>
        <p:spPr>
          <a:xfrm>
            <a:off x="1188485" y="466928"/>
            <a:ext cx="7136682" cy="1536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7921B-B113-884E-A5E1-6F2E7183E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66" t="3198" r="3831" b="36957"/>
          <a:stretch/>
        </p:blipFill>
        <p:spPr>
          <a:xfrm>
            <a:off x="3182048" y="2869661"/>
            <a:ext cx="3186123" cy="3822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977AB2-F577-C54F-9F3E-EE6937FC2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47" r="50966" b="4090"/>
          <a:stretch/>
        </p:blipFill>
        <p:spPr>
          <a:xfrm>
            <a:off x="2843922" y="2125494"/>
            <a:ext cx="3456155" cy="8025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C61540-C4FE-B545-AD2F-29387A405F80}"/>
              </a:ext>
            </a:extLst>
          </p:cNvPr>
          <p:cNvSpPr/>
          <p:nvPr/>
        </p:nvSpPr>
        <p:spPr>
          <a:xfrm>
            <a:off x="3725693" y="6459166"/>
            <a:ext cx="2642478" cy="233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7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7616D-D430-DC49-A2FE-1848D772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describing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A89C-5BE4-AF4E-99A3-00D70C9D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lightweight option: add metadata to your project that specifies its dependencies and their versions, allowing a user to reconstruct your environment on their computer</a:t>
            </a:r>
          </a:p>
          <a:p>
            <a:pPr lvl="1"/>
            <a:r>
              <a:rPr lang="en-US" sz="2000" dirty="0"/>
              <a:t>Python: </a:t>
            </a:r>
            <a:r>
              <a:rPr lang="en-US" sz="2000" dirty="0" err="1"/>
              <a:t>requirements.txt</a:t>
            </a:r>
            <a:r>
              <a:rPr lang="en-US" sz="2000" dirty="0"/>
              <a:t>, </a:t>
            </a:r>
            <a:r>
              <a:rPr lang="en-US" sz="2000" dirty="0" err="1"/>
              <a:t>environment.yml</a:t>
            </a:r>
            <a:endParaRPr lang="en-US" sz="2000" dirty="0"/>
          </a:p>
          <a:p>
            <a:pPr lvl="1"/>
            <a:r>
              <a:rPr lang="en-US" sz="2000" dirty="0"/>
              <a:t>R: DESCRIPTION, Packrat </a:t>
            </a:r>
          </a:p>
        </p:txBody>
      </p:sp>
    </p:spTree>
    <p:extLst>
      <p:ext uri="{BB962C8B-B14F-4D97-AF65-F5344CB8AC3E}">
        <p14:creationId xmlns:p14="http://schemas.microsoft.com/office/powerpoint/2010/main" val="3452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requirements.txt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B27D-1F24-A94A-905B-803D1622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file listing required libraries and versions: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h5py==2.8.0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matplotlib==3.0.2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pandas==0.23.4</a:t>
            </a:r>
          </a:p>
          <a:p>
            <a:endParaRPr lang="en-US" dirty="0"/>
          </a:p>
          <a:p>
            <a:r>
              <a:rPr lang="en-US" dirty="0"/>
              <a:t>Can set up all packages with: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pip install -r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requirements.txt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4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9A05-9F58-014D-B559-0DDAFC0A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requirements.txt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6B27D-1F24-A94A-905B-803D1622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</a:t>
            </a:r>
            <a:r>
              <a:rPr lang="en-US" dirty="0" err="1"/>
              <a:t>requirements.txt</a:t>
            </a:r>
            <a:r>
              <a:rPr lang="en-US" dirty="0"/>
              <a:t>?</a:t>
            </a:r>
          </a:p>
          <a:p>
            <a:pPr lvl="1"/>
            <a:r>
              <a:rPr lang="en-US" sz="2000" dirty="0"/>
              <a:t>By hand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pip freeze 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requirements.txt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000" dirty="0"/>
              <a:t>Managed by IDEs like PyCharm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689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E452-1948-8C4E-A539-776DD445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(CONDA): </a:t>
            </a:r>
            <a:r>
              <a:rPr lang="en-US" dirty="0" err="1"/>
              <a:t>Environment.yml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1D1B-8172-7B42-8A5B-3451E3FF4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Conda</a:t>
            </a:r>
            <a:r>
              <a:rPr lang="en-US" dirty="0"/>
              <a:t> environments allow better encapsulation of project-specific sets of libraries</a:t>
            </a:r>
          </a:p>
          <a:p>
            <a:r>
              <a:rPr lang="en-US" dirty="0"/>
              <a:t>Can describe a </a:t>
            </a:r>
            <a:r>
              <a:rPr lang="en-US" dirty="0" err="1"/>
              <a:t>conda</a:t>
            </a:r>
            <a:r>
              <a:rPr lang="en-US" dirty="0"/>
              <a:t> environment using </a:t>
            </a:r>
            <a:r>
              <a:rPr lang="en-US" dirty="0" err="1"/>
              <a:t>environment.yml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name: stats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channels: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javascript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dependencies: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- python=3.6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=1.9.*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nodejs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=0.10.*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- pip: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	- Flask-Testing</a:t>
            </a:r>
          </a:p>
        </p:txBody>
      </p:sp>
    </p:spTree>
    <p:extLst>
      <p:ext uri="{BB962C8B-B14F-4D97-AF65-F5344CB8AC3E}">
        <p14:creationId xmlns:p14="http://schemas.microsoft.com/office/powerpoint/2010/main" val="24891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9214</TotalTime>
  <Words>949</Words>
  <Application>Microsoft Macintosh PowerPoint</Application>
  <PresentationFormat>On-screen Show (4:3)</PresentationFormat>
  <Paragraphs>111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Consolas</vt:lpstr>
      <vt:lpstr>Tw Cen MT</vt:lpstr>
      <vt:lpstr>Tw Cen MT Condensed</vt:lpstr>
      <vt:lpstr>Wingdings 3</vt:lpstr>
      <vt:lpstr>Integral</vt:lpstr>
      <vt:lpstr>Reproducible Containers</vt:lpstr>
      <vt:lpstr>Schedule</vt:lpstr>
      <vt:lpstr>The missing piece…</vt:lpstr>
      <vt:lpstr>PowerPoint Presentation</vt:lpstr>
      <vt:lpstr>PowerPoint Presentation</vt:lpstr>
      <vt:lpstr>Option 1: describing environment</vt:lpstr>
      <vt:lpstr>PYTHON: requirements.txt</vt:lpstr>
      <vt:lpstr>PYTHON: requirements.txt</vt:lpstr>
      <vt:lpstr>Python (CONDA): Environment.yml</vt:lpstr>
      <vt:lpstr>Python (CONDA): Environment.yml</vt:lpstr>
      <vt:lpstr>R: Description file</vt:lpstr>
      <vt:lpstr>R: Description file</vt:lpstr>
      <vt:lpstr>R: packrat</vt:lpstr>
      <vt:lpstr>R: packrat</vt:lpstr>
      <vt:lpstr>R: packrat</vt:lpstr>
      <vt:lpstr>R: packrat</vt:lpstr>
      <vt:lpstr>R: packrat</vt:lpstr>
      <vt:lpstr>Option 2: Portable environment</vt:lpstr>
      <vt:lpstr>PowerPoint Presentation</vt:lpstr>
      <vt:lpstr>Docker</vt:lpstr>
      <vt:lpstr>Dockerfile</vt:lpstr>
      <vt:lpstr>Neurodocker</vt:lpstr>
      <vt:lpstr>Docker hub</vt:lpstr>
      <vt:lpstr>Reprozip</vt:lpstr>
      <vt:lpstr>Lab: Holepunch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94</cp:revision>
  <dcterms:created xsi:type="dcterms:W3CDTF">2019-07-11T19:59:44Z</dcterms:created>
  <dcterms:modified xsi:type="dcterms:W3CDTF">2019-11-15T18:11:56Z</dcterms:modified>
</cp:coreProperties>
</file>